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3"/>
  </p:notesMasterIdLst>
  <p:sldIdLst>
    <p:sldId id="279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85" autoAdjust="0"/>
    <p:restoredTop sz="95026" autoAdjust="0"/>
  </p:normalViewPr>
  <p:slideViewPr>
    <p:cSldViewPr snapToGrid="0">
      <p:cViewPr varScale="1">
        <p:scale>
          <a:sx n="54" d="100"/>
          <a:sy n="54" d="100"/>
        </p:scale>
        <p:origin x="303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s jmarket" userId="378ad5788a871980" providerId="LiveId" clId="{C52E33DB-15DA-4CCE-8F81-DEB2A0B428CA}"/>
    <pc:docChg chg="undo custSel addSld delSld">
      <pc:chgData name="crs jmarket" userId="378ad5788a871980" providerId="LiveId" clId="{C52E33DB-15DA-4CCE-8F81-DEB2A0B428CA}" dt="2025-12-01T02:03:22.214" v="2" actId="2696"/>
      <pc:docMkLst>
        <pc:docMk/>
      </pc:docMkLst>
      <pc:sldChg chg="del">
        <pc:chgData name="crs jmarket" userId="378ad5788a871980" providerId="LiveId" clId="{C52E33DB-15DA-4CCE-8F81-DEB2A0B428CA}" dt="2025-12-01T02:03:15.127" v="1" actId="47"/>
        <pc:sldMkLst>
          <pc:docMk/>
          <pc:sldMk cId="3724873603" sldId="278"/>
        </pc:sldMkLst>
      </pc:sldChg>
      <pc:sldChg chg="add">
        <pc:chgData name="crs jmarket" userId="378ad5788a871980" providerId="LiveId" clId="{C52E33DB-15DA-4CCE-8F81-DEB2A0B428CA}" dt="2025-12-01T02:03:02.655" v="0" actId="2696"/>
        <pc:sldMkLst>
          <pc:docMk/>
          <pc:sldMk cId="3676887722" sldId="279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3746378710" sldId="281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2323864800" sldId="282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3004566244" sldId="283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994268521" sldId="284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3515626948" sldId="285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2946218557" sldId="286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3013781016" sldId="287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4255691290" sldId="288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3821645860" sldId="289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928269469" sldId="290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4021673353" sldId="291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2722733117" sldId="292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2550060395" sldId="294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1028695959" sldId="295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1722423284" sldId="296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1544784907" sldId="297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4268303720" sldId="298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1123294629" sldId="299"/>
        </pc:sldMkLst>
      </pc:sldChg>
      <pc:sldChg chg="add del">
        <pc:chgData name="crs jmarket" userId="378ad5788a871980" providerId="LiveId" clId="{C52E33DB-15DA-4CCE-8F81-DEB2A0B428CA}" dt="2025-12-01T02:03:22.214" v="2" actId="2696"/>
        <pc:sldMkLst>
          <pc:docMk/>
          <pc:sldMk cId="227474862" sldId="30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12DD91-D0AF-427B-B757-D31ECE020BF9}" type="doc">
      <dgm:prSet loTypeId="urn:microsoft.com/office/officeart/2005/8/layout/vList2" loCatId="list" qsTypeId="urn:microsoft.com/office/officeart/2005/8/quickstyle/3d1" qsCatId="3D" csTypeId="urn:microsoft.com/office/officeart/2005/8/colors/accent5_5" csCatId="accent5" phldr="1"/>
      <dgm:spPr/>
      <dgm:t>
        <a:bodyPr/>
        <a:lstStyle/>
        <a:p>
          <a:endParaRPr kumimoji="1" lang="ja-JP" altLang="en-US"/>
        </a:p>
      </dgm:t>
    </dgm:pt>
    <dgm:pt modelId="{29D48569-6B58-492B-9537-D8F811CC0A48}">
      <dgm:prSet phldrT="[テキスト]" custT="1"/>
      <dgm:spPr/>
      <dgm:t>
        <a:bodyPr anchor="ctr"/>
        <a:lstStyle/>
        <a:p>
          <a:r>
            <a: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rPr>
            <a:t>50Pt</a:t>
          </a:r>
          <a:endParaRPr kumimoji="1" lang="ja-JP" altLang="en-US" sz="1400" b="1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AC29362A-87D7-4F7E-A34D-0090F3E51642}" type="parTrans" cxnId="{E9C8698D-DECB-4225-BD10-0D7C2ECADE3D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2582D38F-A28B-403B-9D5D-1562E39DCDF1}" type="sibTrans" cxnId="{E9C8698D-DECB-4225-BD10-0D7C2ECADE3D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1C858864-C8BD-405B-BEC3-4EB49569C378}">
      <dgm:prSet phldrT="[テキスト]" custT="1"/>
      <dgm:spPr/>
      <dgm:t>
        <a:bodyPr anchor="ctr"/>
        <a:lstStyle/>
        <a:p>
          <a:pPr>
            <a:buFontTx/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・外貨優遇レート対応</a:t>
          </a:r>
        </a:p>
      </dgm:t>
    </dgm:pt>
    <dgm:pt modelId="{F8FD5DE8-E576-4535-84E2-8DBCB515D664}" type="parTrans" cxnId="{132F5786-E71F-4457-9E5E-0E9ECD43E237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EB075C3C-7EB5-4B67-90FE-DF24520D89A4}" type="sibTrans" cxnId="{132F5786-E71F-4457-9E5E-0E9ECD43E237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B3ADB70E-3D76-40E2-840A-28667919194D}">
      <dgm:prSet phldrT="[テキスト]" custT="1"/>
      <dgm:spPr/>
      <dgm:t>
        <a:bodyPr anchor="ctr"/>
        <a:lstStyle/>
        <a:p>
          <a:r>
            <a: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rPr>
            <a:t>100Pt</a:t>
          </a:r>
          <a:endParaRPr kumimoji="1" lang="ja-JP" altLang="en-US" sz="1400" b="1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60C0FAD-BFB1-4887-9591-6F397605A5E5}" type="parTrans" cxnId="{1B57AFEA-3434-4E9C-A673-2D1ADE3729E0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BF830076-63A4-4089-91E3-9A50078DEA62}" type="sibTrans" cxnId="{1B57AFEA-3434-4E9C-A673-2D1ADE3729E0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301C4706-7674-4002-81EF-581A49D4BD31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・信販系商品券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5000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</a:t>
          </a:r>
        </a:p>
      </dgm:t>
    </dgm:pt>
    <dgm:pt modelId="{CD28EBB4-0ABC-40DA-9FBA-EDB6F0049E1A}" type="parTrans" cxnId="{E9CD2B3C-B4A4-4BEC-969C-DB960CC4A206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726FC48-02A9-49DE-8BB9-476135A7A39B}" type="sibTrans" cxnId="{E9CD2B3C-B4A4-4BEC-969C-DB960CC4A206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1F394A20-3F2F-4743-8D57-DD0C7C7EE6C6}">
      <dgm:prSet phldrT="[テキスト]" custT="1"/>
      <dgm:spPr/>
      <dgm:t>
        <a:bodyPr anchor="ctr"/>
        <a:lstStyle/>
        <a:p>
          <a:r>
            <a: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rPr>
            <a:t>300Pt</a:t>
          </a:r>
          <a:endParaRPr kumimoji="1" lang="ja-JP" altLang="en-US" sz="1400" b="1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FB59C0F5-60FD-418B-9E2A-B949458AE82F}" type="parTrans" cxnId="{17161F07-8D69-4854-976D-8B28F8C9CE54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F76985FE-40D4-4969-943B-AD810BC1A817}" type="sibTrans" cxnId="{17161F07-8D69-4854-976D-8B28F8C9CE54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2B44A127-1EDE-454B-AB6D-F843EB260863}">
      <dgm:prSet phldrT="[テキスト]" custT="1"/>
      <dgm:spPr/>
      <dgm:t>
        <a:bodyPr anchor="ctr"/>
        <a:lstStyle/>
        <a:p>
          <a:r>
            <a: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rPr>
            <a:t>500Pt</a:t>
          </a:r>
          <a:endParaRPr kumimoji="1" lang="ja-JP" altLang="en-US" sz="1400" b="1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FBF5A277-00E4-4F98-857D-D1AC0FCBD965}" type="parTrans" cxnId="{9D6D9BC1-B898-45E8-A783-09A1BFF732EB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F0DB3B58-35DE-4472-AF70-DBFAE8AEC150}" type="sibTrans" cxnId="{9D6D9BC1-B898-45E8-A783-09A1BFF732EB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ABDAC9EF-ABDE-4F0C-B771-7701D978E06A}">
      <dgm:prSet phldrT="[テキスト]" custT="1"/>
      <dgm:spPr/>
      <dgm:t>
        <a:bodyPr anchor="ctr"/>
        <a:lstStyle/>
        <a:p>
          <a:r>
            <a: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rPr>
            <a:t>550Pt</a:t>
          </a:r>
          <a:endParaRPr kumimoji="1" lang="ja-JP" altLang="en-US" sz="1400" b="1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DA246BF-7139-4753-9ECC-A03F924118BF}" type="parTrans" cxnId="{984BF755-5066-43F0-BC25-4A6AF85A4A0A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847BC18-E53D-467C-AE29-2BDCFD5B59F7}" type="sibTrans" cxnId="{984BF755-5066-43F0-BC25-4A6AF85A4A0A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22C75BE9-4B4E-4110-8288-CD7BF5ACC520}">
      <dgm:prSet phldrT="[テキスト]" custT="1"/>
      <dgm:spPr/>
      <dgm:t>
        <a:bodyPr anchor="ctr"/>
        <a:lstStyle/>
        <a:p>
          <a:r>
            <a: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rPr>
            <a:t>1000Pt</a:t>
          </a:r>
          <a:endParaRPr kumimoji="1" lang="ja-JP" altLang="en-US" sz="1400" b="1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BA959B83-4588-4EF1-A070-6D8D81ADE802}" type="parTrans" cxnId="{62136B0C-C7EF-41C7-A5F1-7B3888765883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D693B721-FE2E-42FF-B78D-AE8C9D293105}" type="sibTrans" cxnId="{62136B0C-C7EF-41C7-A5F1-7B3888765883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1E28C271-9466-4447-9CCB-93382BD2F5ED}">
      <dgm:prSet phldrT="[テキスト]" custT="1"/>
      <dgm:spPr/>
      <dgm:t>
        <a:bodyPr anchor="ctr"/>
        <a:lstStyle/>
        <a:p>
          <a:r>
            <a: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rPr>
            <a:t>1600Pt</a:t>
          </a:r>
          <a:endParaRPr kumimoji="1" lang="ja-JP" altLang="en-US" sz="1400" b="1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F1A40C21-BCF3-44C5-B6B9-41A0A071193B}" type="parTrans" cxnId="{78A3CE91-8585-4AA0-9ED6-20F6CFB1022C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91A25553-D480-4B5C-A067-436FACB1F59A}" type="sibTrans" cxnId="{78A3CE91-8585-4AA0-9ED6-20F6CFB1022C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73C347A3-E683-4A75-BF60-7616C7C987CD}">
      <dgm:prSet phldrT="[テキスト]" custT="1"/>
      <dgm:spPr/>
      <dgm:t>
        <a:bodyPr anchor="ctr"/>
        <a:lstStyle/>
        <a:p>
          <a:r>
            <a: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rPr>
            <a:t>3000Pt</a:t>
          </a:r>
          <a:endParaRPr kumimoji="1" lang="ja-JP" altLang="en-US" sz="1400" b="1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5609F4D-FD3F-4020-817D-54E813238A78}" type="parTrans" cxnId="{89163BD1-0914-4DD1-A10E-B5C8A75CB88B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62EBDB6-DC8C-4AEC-93B3-FA2333C09E4C}" type="sibTrans" cxnId="{89163BD1-0914-4DD1-A10E-B5C8A75CB88B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C9E24BED-A0E6-4B22-8183-D17ADFC8D34E}">
      <dgm:prSet phldrT="[テキスト]" custT="1"/>
      <dgm:spPr/>
      <dgm:t>
        <a:bodyPr anchor="ctr"/>
        <a:lstStyle/>
        <a:p>
          <a:r>
            <a: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rPr>
            <a:t>5000Pt</a:t>
          </a:r>
          <a:endParaRPr kumimoji="1" lang="ja-JP" altLang="en-US" sz="1400" b="1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14295B66-7401-483E-AF6F-AEFD5559B786}" type="parTrans" cxnId="{10C02BBC-C08C-4AA0-809B-5FD3364BF9E5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B55FCAF2-4C85-4966-B8D7-846D775866D5}" type="sibTrans" cxnId="{10C02BBC-C08C-4AA0-809B-5FD3364BF9E5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6EA06829-AF0F-45D6-ACBA-58C2BAE2D5B6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・相鉄ローゼン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100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円券　　　・東急ストア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50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円券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×2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枚</a:t>
          </a:r>
        </a:p>
      </dgm:t>
    </dgm:pt>
    <dgm:pt modelId="{A29B830C-46B9-463B-80F2-76B2C8D85508}" type="parTrans" cxnId="{2700F174-5541-4552-8C63-52E21C51B52C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E454477-4893-4355-B61F-9BDAD00BC7B4}" type="sibTrans" cxnId="{2700F174-5541-4552-8C63-52E21C51B52C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5F316692-59B2-473B-9831-52E594EC8C88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・京急ストア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50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円券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×2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枚　　 ・イオン株主優待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100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円券</a:t>
          </a:r>
        </a:p>
      </dgm:t>
    </dgm:pt>
    <dgm:pt modelId="{FF18B93D-E2D4-40C1-A00C-CEDA3F856DE2}" type="parTrans" cxnId="{826DC8E0-C118-4601-A6F3-F4C2D784EB75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06D5D3F-5791-45B5-80F9-4F2C15707C53}" type="sibTrans" cxnId="{826DC8E0-C118-4601-A6F3-F4C2D784EB75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6DB1EEA2-9A56-448A-84C2-37B4AECAFD53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・相鉄株主優待乗車証　　　　・東急株主優待乗車証</a:t>
          </a:r>
        </a:p>
      </dgm:t>
    </dgm:pt>
    <dgm:pt modelId="{72A3D83D-6EEA-4FFE-9494-108B76AB65AF}" type="parTrans" cxnId="{314735AF-E1A7-4E7A-BCDB-476AB7514FD4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A8A02D0B-FC23-4938-B26A-769D7A3B71A7}" type="sibTrans" cxnId="{314735AF-E1A7-4E7A-BCDB-476AB7514FD4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98F05371-29C7-48C7-AFE9-D303FDFDEEC8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・マックカード　　　　　 ・図書カード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500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</a:t>
          </a:r>
        </a:p>
      </dgm:t>
    </dgm:pt>
    <dgm:pt modelId="{D2C0F5C8-D80A-4772-8759-B3B7961AD504}" type="parTrans" cxnId="{DF705270-22A2-4DD6-917E-8190F080DFC6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F1FA3A09-4F8C-40AB-9110-722A1847F614}" type="sibTrans" cxnId="{DF705270-22A2-4DD6-917E-8190F080DFC6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D34632CC-09A9-4AE6-9EA2-D9AE2C52E444}">
      <dgm:prSet phldrT="[テキスト]" custT="1"/>
      <dgm:spPr/>
      <dgm:t>
        <a:bodyPr anchor="ctr"/>
        <a:lstStyle/>
        <a:p>
          <a:pPr>
            <a:buFont typeface="Arial" panose="020B0604020202020204" pitchFamily="34" charset="0"/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・クオカード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500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　　　　　・ジェフグルメ</a:t>
          </a:r>
        </a:p>
      </dgm:t>
    </dgm:pt>
    <dgm:pt modelId="{8692136C-9253-4AE1-A3BE-9A0FAF22EA8B}" type="parTrans" cxnId="{FD7F78C9-2BCB-4DFE-BD28-62B16CC6F613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D33A0E3D-EA22-40A2-8F61-021EB0DB1A2B}" type="sibTrans" cxnId="{FD7F78C9-2BCB-4DFE-BD28-62B16CC6F613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355657E-7838-4012-B56B-2BEB9603346C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・テレホンカード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50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度数</a:t>
          </a:r>
        </a:p>
      </dgm:t>
    </dgm:pt>
    <dgm:pt modelId="{ED75857F-3AD7-436C-B1AA-7FC53226E6A0}" type="parTrans" cxnId="{0222127C-21CD-4174-8964-C9D2FD4E6373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5E52F3A3-BA8B-4DB8-9835-040580FFD13D}" type="sibTrans" cxnId="{0222127C-21CD-4174-8964-C9D2FD4E6373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EA16BF3A-3ED0-4A11-8D11-668CA06A0513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・京急株主優待乗車証</a:t>
          </a:r>
        </a:p>
      </dgm:t>
    </dgm:pt>
    <dgm:pt modelId="{3A928180-22E1-4447-B733-CCB191675E96}" type="parTrans" cxnId="{9B72ED65-D0C2-42A7-AC28-3587F3072765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ABE45CBA-6BED-4BF8-9ABD-084F7FD4B292}" type="sibTrans" cxnId="{9B72ED65-D0C2-42A7-AC28-3587F3072765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500B9087-94E5-4356-AD61-ECE2B0D03D55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・信販系商品券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1000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　　　　・イオン商品券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1000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</a:t>
          </a:r>
        </a:p>
      </dgm:t>
    </dgm:pt>
    <dgm:pt modelId="{2EBDF6D8-45E3-4547-9F09-BA10AB781BE7}" type="parTrans" cxnId="{F545B945-2226-405A-A014-E0E61DE6F139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212B64B0-607A-47AC-973A-BBC3E60FD53C}" type="sibTrans" cxnId="{F545B945-2226-405A-A014-E0E61DE6F139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667EEA09-40FF-4168-AB09-F13CBFF0A00A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・セブン＆アイ商品券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1000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　・相鉄ローゼン商品券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1000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</a:t>
          </a:r>
        </a:p>
      </dgm:t>
    </dgm:pt>
    <dgm:pt modelId="{03DA420C-ED00-4D4D-9556-5F100074A198}" type="parTrans" cxnId="{4EC37887-4E5E-45E7-A9A0-12F2E31FDE44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B12D87E1-39EA-403B-A5C4-E42757A721BB}" type="sibTrans" cxnId="{4EC37887-4E5E-45E7-A9A0-12F2E31FDE44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6268FEF6-7044-405B-87B6-9ACCE63430AC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・映画前売券</a:t>
          </a:r>
        </a:p>
      </dgm:t>
    </dgm:pt>
    <dgm:pt modelId="{FFEA7E55-B1B5-4D4B-8257-3E1AC51184E2}" type="parTrans" cxnId="{42196F19-F6E6-4991-B5DA-858CA3FA34D7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E547C017-001A-47E5-8A24-C5915FD5C500}" type="sibTrans" cxnId="{42196F19-F6E6-4991-B5DA-858CA3FA34D7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CF7CA7A-D130-4979-B1A1-62C7AE2330EC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・クオカード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3000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　　　　　・図書カード</a:t>
          </a:r>
          <a:r>
            <a: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3000</a:t>
          </a: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円</a:t>
          </a:r>
        </a:p>
      </dgm:t>
    </dgm:pt>
    <dgm:pt modelId="{174C6A1F-1804-4D24-AC63-69BBA2B3D093}" type="parTrans" cxnId="{A1D797F0-825C-4D0F-9182-812E80094B2A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39F83B33-38F1-42FC-A6B0-81C2E30E5D0E}" type="sibTrans" cxnId="{A1D797F0-825C-4D0F-9182-812E80094B2A}">
      <dgm:prSet/>
      <dgm:spPr/>
      <dgm:t>
        <a:bodyPr/>
        <a:lstStyle/>
        <a:p>
          <a:endParaRPr kumimoji="1" lang="ja-JP" altLang="en-US" sz="16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DC2AB275-B1B2-43C0-BE0A-C3B3CE5490AD}">
      <dgm:prSet phldrT="[テキスト]" custT="1"/>
      <dgm:spPr/>
      <dgm:t>
        <a:bodyPr anchor="ctr"/>
        <a:lstStyle/>
        <a:p>
          <a:r>
            <a: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rPr>
            <a:t>600Pt</a:t>
          </a:r>
          <a:endParaRPr kumimoji="1" lang="ja-JP" altLang="en-US" sz="1400" b="1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777B2D7F-EB90-4254-8C59-4FAEC5C42AAF}" type="parTrans" cxnId="{9BF47A7B-81D8-480C-9891-B7BC50DA14BB}">
      <dgm:prSet/>
      <dgm:spPr/>
      <dgm:t>
        <a:bodyPr/>
        <a:lstStyle/>
        <a:p>
          <a:endParaRPr kumimoji="1" lang="ja-JP" altLang="en-US" sz="1600"/>
        </a:p>
      </dgm:t>
    </dgm:pt>
    <dgm:pt modelId="{8A395198-C700-41EF-8D2A-D53C0A4BE43A}" type="sibTrans" cxnId="{9BF47A7B-81D8-480C-9891-B7BC50DA14BB}">
      <dgm:prSet/>
      <dgm:spPr/>
      <dgm:t>
        <a:bodyPr/>
        <a:lstStyle/>
        <a:p>
          <a:endParaRPr kumimoji="1" lang="ja-JP" altLang="en-US" sz="1600"/>
        </a:p>
      </dgm:t>
    </dgm:pt>
    <dgm:pt modelId="{8D059D74-7298-4F58-AF31-0266AA03FB87}">
      <dgm:prSet phldrT="[テキスト]" custT="1"/>
      <dgm:spPr/>
      <dgm:t>
        <a:bodyPr anchor="ctr"/>
        <a:lstStyle/>
        <a:p>
          <a:pPr>
            <a:buNone/>
          </a:pPr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・レターパックプラス</a:t>
          </a:r>
        </a:p>
      </dgm:t>
    </dgm:pt>
    <dgm:pt modelId="{CF4C1481-99DF-464A-8A66-1FCE8B4598F2}" type="parTrans" cxnId="{0DA72054-9D06-4E61-97A0-DD83388F0898}">
      <dgm:prSet/>
      <dgm:spPr/>
      <dgm:t>
        <a:bodyPr/>
        <a:lstStyle/>
        <a:p>
          <a:endParaRPr kumimoji="1" lang="ja-JP" altLang="en-US" sz="1600"/>
        </a:p>
      </dgm:t>
    </dgm:pt>
    <dgm:pt modelId="{7C911292-A9BE-4789-989A-AA39F82A570A}" type="sibTrans" cxnId="{0DA72054-9D06-4E61-97A0-DD83388F0898}">
      <dgm:prSet/>
      <dgm:spPr/>
      <dgm:t>
        <a:bodyPr/>
        <a:lstStyle/>
        <a:p>
          <a:endParaRPr kumimoji="1" lang="ja-JP" altLang="en-US" sz="1600"/>
        </a:p>
      </dgm:t>
    </dgm:pt>
    <dgm:pt modelId="{C63195AB-222F-4E62-9899-886D4E1C8E3A}" type="pres">
      <dgm:prSet presAssocID="{4312DD91-D0AF-427B-B757-D31ECE020BF9}" presName="linear" presStyleCnt="0">
        <dgm:presLayoutVars>
          <dgm:animLvl val="lvl"/>
          <dgm:resizeHandles val="exact"/>
        </dgm:presLayoutVars>
      </dgm:prSet>
      <dgm:spPr/>
    </dgm:pt>
    <dgm:pt modelId="{42330BF2-0F1E-4A2E-9819-C68DFA967D09}" type="pres">
      <dgm:prSet presAssocID="{29D48569-6B58-492B-9537-D8F811CC0A48}" presName="parentText" presStyleLbl="node1" presStyleIdx="0" presStyleCnt="10" custScaleY="61907">
        <dgm:presLayoutVars>
          <dgm:chMax val="0"/>
          <dgm:bulletEnabled val="1"/>
        </dgm:presLayoutVars>
      </dgm:prSet>
      <dgm:spPr/>
    </dgm:pt>
    <dgm:pt modelId="{42039450-3AE0-40C9-9D96-41E9C8772180}" type="pres">
      <dgm:prSet presAssocID="{29D48569-6B58-492B-9537-D8F811CC0A48}" presName="childText" presStyleLbl="revTx" presStyleIdx="0" presStyleCnt="10">
        <dgm:presLayoutVars>
          <dgm:bulletEnabled val="1"/>
        </dgm:presLayoutVars>
      </dgm:prSet>
      <dgm:spPr/>
    </dgm:pt>
    <dgm:pt modelId="{081F05D2-CFA9-40AD-A023-DC5CA4381C10}" type="pres">
      <dgm:prSet presAssocID="{B3ADB70E-3D76-40E2-840A-28667919194D}" presName="parentText" presStyleLbl="node1" presStyleIdx="1" presStyleCnt="10" custScaleY="61907">
        <dgm:presLayoutVars>
          <dgm:chMax val="0"/>
          <dgm:bulletEnabled val="1"/>
        </dgm:presLayoutVars>
      </dgm:prSet>
      <dgm:spPr/>
    </dgm:pt>
    <dgm:pt modelId="{05AC9C55-2B6C-40F2-986E-93914BB4C26A}" type="pres">
      <dgm:prSet presAssocID="{B3ADB70E-3D76-40E2-840A-28667919194D}" presName="childText" presStyleLbl="revTx" presStyleIdx="1" presStyleCnt="10">
        <dgm:presLayoutVars>
          <dgm:bulletEnabled val="1"/>
        </dgm:presLayoutVars>
      </dgm:prSet>
      <dgm:spPr/>
    </dgm:pt>
    <dgm:pt modelId="{542F1609-9950-4501-86D2-EF654E5F4C40}" type="pres">
      <dgm:prSet presAssocID="{1F394A20-3F2F-4743-8D57-DD0C7C7EE6C6}" presName="parentText" presStyleLbl="node1" presStyleIdx="2" presStyleCnt="10" custScaleY="61907">
        <dgm:presLayoutVars>
          <dgm:chMax val="0"/>
          <dgm:bulletEnabled val="1"/>
        </dgm:presLayoutVars>
      </dgm:prSet>
      <dgm:spPr/>
    </dgm:pt>
    <dgm:pt modelId="{E8E4AEB9-7174-46F1-B8E6-17B08C036728}" type="pres">
      <dgm:prSet presAssocID="{1F394A20-3F2F-4743-8D57-DD0C7C7EE6C6}" presName="childText" presStyleLbl="revTx" presStyleIdx="2" presStyleCnt="10">
        <dgm:presLayoutVars>
          <dgm:bulletEnabled val="1"/>
        </dgm:presLayoutVars>
      </dgm:prSet>
      <dgm:spPr/>
    </dgm:pt>
    <dgm:pt modelId="{8976F364-2B8B-4B47-8C41-4D19FDBBF4CF}" type="pres">
      <dgm:prSet presAssocID="{2B44A127-1EDE-454B-AB6D-F843EB260863}" presName="parentText" presStyleLbl="node1" presStyleIdx="3" presStyleCnt="10" custScaleY="61907">
        <dgm:presLayoutVars>
          <dgm:chMax val="0"/>
          <dgm:bulletEnabled val="1"/>
        </dgm:presLayoutVars>
      </dgm:prSet>
      <dgm:spPr/>
    </dgm:pt>
    <dgm:pt modelId="{EC3838DA-45DE-464E-9F6C-5CDE1309FF5A}" type="pres">
      <dgm:prSet presAssocID="{2B44A127-1EDE-454B-AB6D-F843EB260863}" presName="childText" presStyleLbl="revTx" presStyleIdx="3" presStyleCnt="10">
        <dgm:presLayoutVars>
          <dgm:bulletEnabled val="1"/>
        </dgm:presLayoutVars>
      </dgm:prSet>
      <dgm:spPr/>
    </dgm:pt>
    <dgm:pt modelId="{4EBF0E45-F2FF-4BD1-8F92-6CC64BEE8B2B}" type="pres">
      <dgm:prSet presAssocID="{ABDAC9EF-ABDE-4F0C-B771-7701D978E06A}" presName="parentText" presStyleLbl="node1" presStyleIdx="4" presStyleCnt="10" custScaleY="61907">
        <dgm:presLayoutVars>
          <dgm:chMax val="0"/>
          <dgm:bulletEnabled val="1"/>
        </dgm:presLayoutVars>
      </dgm:prSet>
      <dgm:spPr/>
    </dgm:pt>
    <dgm:pt modelId="{5418F61A-FCD2-44CC-9D4C-1F2EB35A935F}" type="pres">
      <dgm:prSet presAssocID="{ABDAC9EF-ABDE-4F0C-B771-7701D978E06A}" presName="childText" presStyleLbl="revTx" presStyleIdx="4" presStyleCnt="10">
        <dgm:presLayoutVars>
          <dgm:bulletEnabled val="1"/>
        </dgm:presLayoutVars>
      </dgm:prSet>
      <dgm:spPr/>
    </dgm:pt>
    <dgm:pt modelId="{52B61FAC-0773-439A-A13B-8FDB5C8A56EA}" type="pres">
      <dgm:prSet presAssocID="{DC2AB275-B1B2-43C0-BE0A-C3B3CE5490AD}" presName="parentText" presStyleLbl="node1" presStyleIdx="5" presStyleCnt="10" custScaleY="67614">
        <dgm:presLayoutVars>
          <dgm:chMax val="0"/>
          <dgm:bulletEnabled val="1"/>
        </dgm:presLayoutVars>
      </dgm:prSet>
      <dgm:spPr/>
    </dgm:pt>
    <dgm:pt modelId="{7DFF10D9-4ECF-4D3B-AC29-A7860A4AA0A4}" type="pres">
      <dgm:prSet presAssocID="{DC2AB275-B1B2-43C0-BE0A-C3B3CE5490AD}" presName="childText" presStyleLbl="revTx" presStyleIdx="5" presStyleCnt="10">
        <dgm:presLayoutVars>
          <dgm:bulletEnabled val="1"/>
        </dgm:presLayoutVars>
      </dgm:prSet>
      <dgm:spPr/>
    </dgm:pt>
    <dgm:pt modelId="{E498259A-9085-4927-AF43-C477E30E3E90}" type="pres">
      <dgm:prSet presAssocID="{22C75BE9-4B4E-4110-8288-CD7BF5ACC520}" presName="parentText" presStyleLbl="node1" presStyleIdx="6" presStyleCnt="10" custScaleY="61907">
        <dgm:presLayoutVars>
          <dgm:chMax val="0"/>
          <dgm:bulletEnabled val="1"/>
        </dgm:presLayoutVars>
      </dgm:prSet>
      <dgm:spPr/>
    </dgm:pt>
    <dgm:pt modelId="{CDD84AE6-F3B1-42E5-B84F-94BA442318DA}" type="pres">
      <dgm:prSet presAssocID="{22C75BE9-4B4E-4110-8288-CD7BF5ACC520}" presName="childText" presStyleLbl="revTx" presStyleIdx="6" presStyleCnt="10">
        <dgm:presLayoutVars>
          <dgm:bulletEnabled val="1"/>
        </dgm:presLayoutVars>
      </dgm:prSet>
      <dgm:spPr/>
    </dgm:pt>
    <dgm:pt modelId="{236C1ECE-D970-4E78-B90E-B03B74FCDCA2}" type="pres">
      <dgm:prSet presAssocID="{1E28C271-9466-4447-9CCB-93382BD2F5ED}" presName="parentText" presStyleLbl="node1" presStyleIdx="7" presStyleCnt="10" custScaleY="61907">
        <dgm:presLayoutVars>
          <dgm:chMax val="0"/>
          <dgm:bulletEnabled val="1"/>
        </dgm:presLayoutVars>
      </dgm:prSet>
      <dgm:spPr/>
    </dgm:pt>
    <dgm:pt modelId="{44951CB6-A4AB-42E7-9DBA-70D9D9E8F20C}" type="pres">
      <dgm:prSet presAssocID="{1E28C271-9466-4447-9CCB-93382BD2F5ED}" presName="childText" presStyleLbl="revTx" presStyleIdx="7" presStyleCnt="10">
        <dgm:presLayoutVars>
          <dgm:bulletEnabled val="1"/>
        </dgm:presLayoutVars>
      </dgm:prSet>
      <dgm:spPr/>
    </dgm:pt>
    <dgm:pt modelId="{3DA5F6E8-2B88-4E64-A24D-E1EF77CD20E8}" type="pres">
      <dgm:prSet presAssocID="{73C347A3-E683-4A75-BF60-7616C7C987CD}" presName="parentText" presStyleLbl="node1" presStyleIdx="8" presStyleCnt="10" custScaleY="61907">
        <dgm:presLayoutVars>
          <dgm:chMax val="0"/>
          <dgm:bulletEnabled val="1"/>
        </dgm:presLayoutVars>
      </dgm:prSet>
      <dgm:spPr/>
    </dgm:pt>
    <dgm:pt modelId="{05388B28-E947-4E66-83A9-28A105163C2E}" type="pres">
      <dgm:prSet presAssocID="{73C347A3-E683-4A75-BF60-7616C7C987CD}" presName="childText" presStyleLbl="revTx" presStyleIdx="8" presStyleCnt="10">
        <dgm:presLayoutVars>
          <dgm:bulletEnabled val="1"/>
        </dgm:presLayoutVars>
      </dgm:prSet>
      <dgm:spPr/>
    </dgm:pt>
    <dgm:pt modelId="{B21F9F31-C74E-4CA1-9A1C-24942A17538C}" type="pres">
      <dgm:prSet presAssocID="{C9E24BED-A0E6-4B22-8183-D17ADFC8D34E}" presName="parentText" presStyleLbl="node1" presStyleIdx="9" presStyleCnt="10" custScaleY="61907">
        <dgm:presLayoutVars>
          <dgm:chMax val="0"/>
          <dgm:bulletEnabled val="1"/>
        </dgm:presLayoutVars>
      </dgm:prSet>
      <dgm:spPr/>
    </dgm:pt>
    <dgm:pt modelId="{FB05F11B-310E-4FBF-85FC-AFA532E61565}" type="pres">
      <dgm:prSet presAssocID="{C9E24BED-A0E6-4B22-8183-D17ADFC8D34E}" presName="childText" presStyleLbl="revTx" presStyleIdx="9" presStyleCnt="10">
        <dgm:presLayoutVars>
          <dgm:bulletEnabled val="1"/>
        </dgm:presLayoutVars>
      </dgm:prSet>
      <dgm:spPr/>
    </dgm:pt>
  </dgm:ptLst>
  <dgm:cxnLst>
    <dgm:cxn modelId="{17161F07-8D69-4854-976D-8B28F8C9CE54}" srcId="{4312DD91-D0AF-427B-B757-D31ECE020BF9}" destId="{1F394A20-3F2F-4743-8D57-DD0C7C7EE6C6}" srcOrd="2" destOrd="0" parTransId="{FB59C0F5-60FD-418B-9E2A-B949458AE82F}" sibTransId="{F76985FE-40D4-4969-943B-AD810BC1A817}"/>
    <dgm:cxn modelId="{E42B5607-ACBB-4C1B-A21A-A928F5BF659E}" type="presOf" srcId="{29D48569-6B58-492B-9537-D8F811CC0A48}" destId="{42330BF2-0F1E-4A2E-9819-C68DFA967D09}" srcOrd="0" destOrd="0" presId="urn:microsoft.com/office/officeart/2005/8/layout/vList2"/>
    <dgm:cxn modelId="{1FC4DF0B-1815-406D-8645-0C3E51470CC0}" type="presOf" srcId="{1E28C271-9466-4447-9CCB-93382BD2F5ED}" destId="{236C1ECE-D970-4E78-B90E-B03B74FCDCA2}" srcOrd="0" destOrd="0" presId="urn:microsoft.com/office/officeart/2005/8/layout/vList2"/>
    <dgm:cxn modelId="{62136B0C-C7EF-41C7-A5F1-7B3888765883}" srcId="{4312DD91-D0AF-427B-B757-D31ECE020BF9}" destId="{22C75BE9-4B4E-4110-8288-CD7BF5ACC520}" srcOrd="6" destOrd="0" parTransId="{BA959B83-4588-4EF1-A070-6D8D81ADE802}" sibTransId="{D693B721-FE2E-42FF-B78D-AE8C9D293105}"/>
    <dgm:cxn modelId="{42196F19-F6E6-4991-B5DA-858CA3FA34D7}" srcId="{1E28C271-9466-4447-9CCB-93382BD2F5ED}" destId="{6268FEF6-7044-405B-87B6-9ACCE63430AC}" srcOrd="0" destOrd="0" parTransId="{FFEA7E55-B1B5-4D4B-8257-3E1AC51184E2}" sibTransId="{E547C017-001A-47E5-8A24-C5915FD5C500}"/>
    <dgm:cxn modelId="{057F4320-D707-454D-B493-B8207476D320}" type="presOf" srcId="{4355657E-7838-4012-B56B-2BEB9603346C}" destId="{EC3838DA-45DE-464E-9F6C-5CDE1309FF5A}" srcOrd="0" destOrd="2" presId="urn:microsoft.com/office/officeart/2005/8/layout/vList2"/>
    <dgm:cxn modelId="{0C3FCF3B-C7CE-4123-8EB1-A5F6B2465015}" type="presOf" srcId="{C9E24BED-A0E6-4B22-8183-D17ADFC8D34E}" destId="{B21F9F31-C74E-4CA1-9A1C-24942A17538C}" srcOrd="0" destOrd="0" presId="urn:microsoft.com/office/officeart/2005/8/layout/vList2"/>
    <dgm:cxn modelId="{E9CD2B3C-B4A4-4BEC-969C-DB960CC4A206}" srcId="{C9E24BED-A0E6-4B22-8183-D17ADFC8D34E}" destId="{301C4706-7674-4002-81EF-581A49D4BD31}" srcOrd="0" destOrd="0" parTransId="{CD28EBB4-0ABC-40DA-9FBA-EDB6F0049E1A}" sibTransId="{4726FC48-02A9-49DE-8BB9-476135A7A39B}"/>
    <dgm:cxn modelId="{82F0E25D-5E98-43BA-9313-4654E7C138B3}" type="presOf" srcId="{5F316692-59B2-473B-9831-52E594EC8C88}" destId="{05AC9C55-2B6C-40F2-986E-93914BB4C26A}" srcOrd="0" destOrd="1" presId="urn:microsoft.com/office/officeart/2005/8/layout/vList2"/>
    <dgm:cxn modelId="{04192642-208E-4C83-BF76-A2D13C8C98D9}" type="presOf" srcId="{8D059D74-7298-4F58-AF31-0266AA03FB87}" destId="{7DFF10D9-4ECF-4D3B-AC29-A7860A4AA0A4}" srcOrd="0" destOrd="0" presId="urn:microsoft.com/office/officeart/2005/8/layout/vList2"/>
    <dgm:cxn modelId="{F545B945-2226-405A-A014-E0E61DE6F139}" srcId="{22C75BE9-4B4E-4110-8288-CD7BF5ACC520}" destId="{500B9087-94E5-4356-AD61-ECE2B0D03D55}" srcOrd="0" destOrd="0" parTransId="{2EBDF6D8-45E3-4547-9F09-BA10AB781BE7}" sibTransId="{212B64B0-607A-47AC-973A-BBC3E60FD53C}"/>
    <dgm:cxn modelId="{9B72ED65-D0C2-42A7-AC28-3587F3072765}" srcId="{ABDAC9EF-ABDE-4F0C-B771-7701D978E06A}" destId="{EA16BF3A-3ED0-4A11-8D11-668CA06A0513}" srcOrd="0" destOrd="0" parTransId="{3A928180-22E1-4447-B733-CCB191675E96}" sibTransId="{ABE45CBA-6BED-4BF8-9ABD-084F7FD4B292}"/>
    <dgm:cxn modelId="{A7963466-BE85-4D79-9C80-82326CDB33CA}" type="presOf" srcId="{73C347A3-E683-4A75-BF60-7616C7C987CD}" destId="{3DA5F6E8-2B88-4E64-A24D-E1EF77CD20E8}" srcOrd="0" destOrd="0" presId="urn:microsoft.com/office/officeart/2005/8/layout/vList2"/>
    <dgm:cxn modelId="{A02F1A68-FA8B-45A1-AA4C-D35B6B783949}" type="presOf" srcId="{DC2AB275-B1B2-43C0-BE0A-C3B3CE5490AD}" destId="{52B61FAC-0773-439A-A13B-8FDB5C8A56EA}" srcOrd="0" destOrd="0" presId="urn:microsoft.com/office/officeart/2005/8/layout/vList2"/>
    <dgm:cxn modelId="{DF705270-22A2-4DD6-917E-8190F080DFC6}" srcId="{2B44A127-1EDE-454B-AB6D-F843EB260863}" destId="{98F05371-29C7-48C7-AFE9-D303FDFDEEC8}" srcOrd="0" destOrd="0" parTransId="{D2C0F5C8-D80A-4772-8759-B3B7961AD504}" sibTransId="{F1FA3A09-4F8C-40AB-9110-722A1847F614}"/>
    <dgm:cxn modelId="{CE8B1671-6E78-4BB4-BBF1-E406F8D9329E}" type="presOf" srcId="{6DB1EEA2-9A56-448A-84C2-37B4AECAFD53}" destId="{E8E4AEB9-7174-46F1-B8E6-17B08C036728}" srcOrd="0" destOrd="0" presId="urn:microsoft.com/office/officeart/2005/8/layout/vList2"/>
    <dgm:cxn modelId="{0DA72054-9D06-4E61-97A0-DD83388F0898}" srcId="{DC2AB275-B1B2-43C0-BE0A-C3B3CE5490AD}" destId="{8D059D74-7298-4F58-AF31-0266AA03FB87}" srcOrd="0" destOrd="0" parTransId="{CF4C1481-99DF-464A-8A66-1FCE8B4598F2}" sibTransId="{7C911292-A9BE-4789-989A-AA39F82A570A}"/>
    <dgm:cxn modelId="{CE1B7774-82B9-4867-B0D6-6826C3F5AD0E}" type="presOf" srcId="{B3ADB70E-3D76-40E2-840A-28667919194D}" destId="{081F05D2-CFA9-40AD-A023-DC5CA4381C10}" srcOrd="0" destOrd="0" presId="urn:microsoft.com/office/officeart/2005/8/layout/vList2"/>
    <dgm:cxn modelId="{2700F174-5541-4552-8C63-52E21C51B52C}" srcId="{B3ADB70E-3D76-40E2-840A-28667919194D}" destId="{6EA06829-AF0F-45D6-ACBA-58C2BAE2D5B6}" srcOrd="0" destOrd="0" parTransId="{A29B830C-46B9-463B-80F2-76B2C8D85508}" sibTransId="{4E454477-4893-4355-B61F-9BDAD00BC7B4}"/>
    <dgm:cxn modelId="{984BF755-5066-43F0-BC25-4A6AF85A4A0A}" srcId="{4312DD91-D0AF-427B-B757-D31ECE020BF9}" destId="{ABDAC9EF-ABDE-4F0C-B771-7701D978E06A}" srcOrd="4" destOrd="0" parTransId="{4DA246BF-7139-4753-9ECC-A03F924118BF}" sibTransId="{4847BC18-E53D-467C-AE29-2BDCFD5B59F7}"/>
    <dgm:cxn modelId="{6A9CF578-CF0F-49E2-9B95-57B33ACCA7B4}" type="presOf" srcId="{8CF7CA7A-D130-4979-B1A1-62C7AE2330EC}" destId="{05388B28-E947-4E66-83A9-28A105163C2E}" srcOrd="0" destOrd="0" presId="urn:microsoft.com/office/officeart/2005/8/layout/vList2"/>
    <dgm:cxn modelId="{9BF47A7B-81D8-480C-9891-B7BC50DA14BB}" srcId="{4312DD91-D0AF-427B-B757-D31ECE020BF9}" destId="{DC2AB275-B1B2-43C0-BE0A-C3B3CE5490AD}" srcOrd="5" destOrd="0" parTransId="{777B2D7F-EB90-4254-8C59-4FAEC5C42AAF}" sibTransId="{8A395198-C700-41EF-8D2A-D53C0A4BE43A}"/>
    <dgm:cxn modelId="{0222127C-21CD-4174-8964-C9D2FD4E6373}" srcId="{2B44A127-1EDE-454B-AB6D-F843EB260863}" destId="{4355657E-7838-4012-B56B-2BEB9603346C}" srcOrd="2" destOrd="0" parTransId="{ED75857F-3AD7-436C-B1AA-7FC53226E6A0}" sibTransId="{5E52F3A3-BA8B-4DB8-9835-040580FFD13D}"/>
    <dgm:cxn modelId="{7BEDB67C-D8DE-4F97-A3F6-0B9DAF2B14A9}" type="presOf" srcId="{D34632CC-09A9-4AE6-9EA2-D9AE2C52E444}" destId="{EC3838DA-45DE-464E-9F6C-5CDE1309FF5A}" srcOrd="0" destOrd="1" presId="urn:microsoft.com/office/officeart/2005/8/layout/vList2"/>
    <dgm:cxn modelId="{75C7D284-186A-4811-998A-638BF43498A2}" type="presOf" srcId="{1F394A20-3F2F-4743-8D57-DD0C7C7EE6C6}" destId="{542F1609-9950-4501-86D2-EF654E5F4C40}" srcOrd="0" destOrd="0" presId="urn:microsoft.com/office/officeart/2005/8/layout/vList2"/>
    <dgm:cxn modelId="{132F5786-E71F-4457-9E5E-0E9ECD43E237}" srcId="{29D48569-6B58-492B-9537-D8F811CC0A48}" destId="{1C858864-C8BD-405B-BEC3-4EB49569C378}" srcOrd="0" destOrd="0" parTransId="{F8FD5DE8-E576-4535-84E2-8DBCB515D664}" sibTransId="{EB075C3C-7EB5-4B67-90FE-DF24520D89A4}"/>
    <dgm:cxn modelId="{4EC37887-4E5E-45E7-A9A0-12F2E31FDE44}" srcId="{22C75BE9-4B4E-4110-8288-CD7BF5ACC520}" destId="{667EEA09-40FF-4168-AB09-F13CBFF0A00A}" srcOrd="1" destOrd="0" parTransId="{03DA420C-ED00-4D4D-9556-5F100074A198}" sibTransId="{B12D87E1-39EA-403B-A5C4-E42757A721BB}"/>
    <dgm:cxn modelId="{D547F08B-C80D-4517-84F2-880D9B945DC0}" type="presOf" srcId="{1C858864-C8BD-405B-BEC3-4EB49569C378}" destId="{42039450-3AE0-40C9-9D96-41E9C8772180}" srcOrd="0" destOrd="0" presId="urn:microsoft.com/office/officeart/2005/8/layout/vList2"/>
    <dgm:cxn modelId="{E9C8698D-DECB-4225-BD10-0D7C2ECADE3D}" srcId="{4312DD91-D0AF-427B-B757-D31ECE020BF9}" destId="{29D48569-6B58-492B-9537-D8F811CC0A48}" srcOrd="0" destOrd="0" parTransId="{AC29362A-87D7-4F7E-A34D-0090F3E51642}" sibTransId="{2582D38F-A28B-403B-9D5D-1562E39DCDF1}"/>
    <dgm:cxn modelId="{78A3CE91-8585-4AA0-9ED6-20F6CFB1022C}" srcId="{4312DD91-D0AF-427B-B757-D31ECE020BF9}" destId="{1E28C271-9466-4447-9CCB-93382BD2F5ED}" srcOrd="7" destOrd="0" parTransId="{F1A40C21-BCF3-44C5-B6B9-41A0A071193B}" sibTransId="{91A25553-D480-4B5C-A067-436FACB1F59A}"/>
    <dgm:cxn modelId="{5D1AC296-EF01-4C90-924D-65FCD76AA1DF}" type="presOf" srcId="{500B9087-94E5-4356-AD61-ECE2B0D03D55}" destId="{CDD84AE6-F3B1-42E5-B84F-94BA442318DA}" srcOrd="0" destOrd="0" presId="urn:microsoft.com/office/officeart/2005/8/layout/vList2"/>
    <dgm:cxn modelId="{BCFD679F-E8E9-4BAA-B89E-DF984CF2937C}" type="presOf" srcId="{ABDAC9EF-ABDE-4F0C-B771-7701D978E06A}" destId="{4EBF0E45-F2FF-4BD1-8F92-6CC64BEE8B2B}" srcOrd="0" destOrd="0" presId="urn:microsoft.com/office/officeart/2005/8/layout/vList2"/>
    <dgm:cxn modelId="{2D77ACAD-FB74-4048-A8CE-6A216C574B06}" type="presOf" srcId="{2B44A127-1EDE-454B-AB6D-F843EB260863}" destId="{8976F364-2B8B-4B47-8C41-4D19FDBBF4CF}" srcOrd="0" destOrd="0" presId="urn:microsoft.com/office/officeart/2005/8/layout/vList2"/>
    <dgm:cxn modelId="{314735AF-E1A7-4E7A-BCDB-476AB7514FD4}" srcId="{1F394A20-3F2F-4743-8D57-DD0C7C7EE6C6}" destId="{6DB1EEA2-9A56-448A-84C2-37B4AECAFD53}" srcOrd="0" destOrd="0" parTransId="{72A3D83D-6EEA-4FFE-9494-108B76AB65AF}" sibTransId="{A8A02D0B-FC23-4938-B26A-769D7A3B71A7}"/>
    <dgm:cxn modelId="{5ADB92B8-3D68-4148-8C6D-4D53B9683F4C}" type="presOf" srcId="{301C4706-7674-4002-81EF-581A49D4BD31}" destId="{FB05F11B-310E-4FBF-85FC-AFA532E61565}" srcOrd="0" destOrd="0" presId="urn:microsoft.com/office/officeart/2005/8/layout/vList2"/>
    <dgm:cxn modelId="{02398DB9-A62C-464E-8CB9-E89D04D25196}" type="presOf" srcId="{667EEA09-40FF-4168-AB09-F13CBFF0A00A}" destId="{CDD84AE6-F3B1-42E5-B84F-94BA442318DA}" srcOrd="0" destOrd="1" presId="urn:microsoft.com/office/officeart/2005/8/layout/vList2"/>
    <dgm:cxn modelId="{8D72BBBA-31CA-4E57-9853-FF22B73CCBCE}" type="presOf" srcId="{6EA06829-AF0F-45D6-ACBA-58C2BAE2D5B6}" destId="{05AC9C55-2B6C-40F2-986E-93914BB4C26A}" srcOrd="0" destOrd="0" presId="urn:microsoft.com/office/officeart/2005/8/layout/vList2"/>
    <dgm:cxn modelId="{10C02BBC-C08C-4AA0-809B-5FD3364BF9E5}" srcId="{4312DD91-D0AF-427B-B757-D31ECE020BF9}" destId="{C9E24BED-A0E6-4B22-8183-D17ADFC8D34E}" srcOrd="9" destOrd="0" parTransId="{14295B66-7401-483E-AF6F-AEFD5559B786}" sibTransId="{B55FCAF2-4C85-4966-B8D7-846D775866D5}"/>
    <dgm:cxn modelId="{9D6D9BC1-B898-45E8-A783-09A1BFF732EB}" srcId="{4312DD91-D0AF-427B-B757-D31ECE020BF9}" destId="{2B44A127-1EDE-454B-AB6D-F843EB260863}" srcOrd="3" destOrd="0" parTransId="{FBF5A277-00E4-4F98-857D-D1AC0FCBD965}" sibTransId="{F0DB3B58-35DE-4472-AF70-DBFAE8AEC150}"/>
    <dgm:cxn modelId="{FD7F78C9-2BCB-4DFE-BD28-62B16CC6F613}" srcId="{2B44A127-1EDE-454B-AB6D-F843EB260863}" destId="{D34632CC-09A9-4AE6-9EA2-D9AE2C52E444}" srcOrd="1" destOrd="0" parTransId="{8692136C-9253-4AE1-A3BE-9A0FAF22EA8B}" sibTransId="{D33A0E3D-EA22-40A2-8F61-021EB0DB1A2B}"/>
    <dgm:cxn modelId="{89163BD1-0914-4DD1-A10E-B5C8A75CB88B}" srcId="{4312DD91-D0AF-427B-B757-D31ECE020BF9}" destId="{73C347A3-E683-4A75-BF60-7616C7C987CD}" srcOrd="8" destOrd="0" parTransId="{45609F4D-FD3F-4020-817D-54E813238A78}" sibTransId="{862EBDB6-DC8C-4AEC-93B3-FA2333C09E4C}"/>
    <dgm:cxn modelId="{AB279BD4-9BBC-41BF-BCFB-C28459307E15}" type="presOf" srcId="{6268FEF6-7044-405B-87B6-9ACCE63430AC}" destId="{44951CB6-A4AB-42E7-9DBA-70D9D9E8F20C}" srcOrd="0" destOrd="0" presId="urn:microsoft.com/office/officeart/2005/8/layout/vList2"/>
    <dgm:cxn modelId="{60407ADA-D740-43C1-B697-ED423A0EF5C6}" type="presOf" srcId="{22C75BE9-4B4E-4110-8288-CD7BF5ACC520}" destId="{E498259A-9085-4927-AF43-C477E30E3E90}" srcOrd="0" destOrd="0" presId="urn:microsoft.com/office/officeart/2005/8/layout/vList2"/>
    <dgm:cxn modelId="{826DC8E0-C118-4601-A6F3-F4C2D784EB75}" srcId="{B3ADB70E-3D76-40E2-840A-28667919194D}" destId="{5F316692-59B2-473B-9831-52E594EC8C88}" srcOrd="1" destOrd="0" parTransId="{FF18B93D-E2D4-40C1-A00C-CEDA3F856DE2}" sibTransId="{806D5D3F-5791-45B5-80F9-4F2C15707C53}"/>
    <dgm:cxn modelId="{F6B348E6-49D7-44F2-8BF6-2B80F1D2E1F5}" type="presOf" srcId="{98F05371-29C7-48C7-AFE9-D303FDFDEEC8}" destId="{EC3838DA-45DE-464E-9F6C-5CDE1309FF5A}" srcOrd="0" destOrd="0" presId="urn:microsoft.com/office/officeart/2005/8/layout/vList2"/>
    <dgm:cxn modelId="{1B57AFEA-3434-4E9C-A673-2D1ADE3729E0}" srcId="{4312DD91-D0AF-427B-B757-D31ECE020BF9}" destId="{B3ADB70E-3D76-40E2-840A-28667919194D}" srcOrd="1" destOrd="0" parTransId="{860C0FAD-BFB1-4887-9591-6F397605A5E5}" sibTransId="{BF830076-63A4-4089-91E3-9A50078DEA62}"/>
    <dgm:cxn modelId="{1E4FD3EE-6E0F-4A8B-8F89-EA5D7B53A62F}" type="presOf" srcId="{4312DD91-D0AF-427B-B757-D31ECE020BF9}" destId="{C63195AB-222F-4E62-9899-886D4E1C8E3A}" srcOrd="0" destOrd="0" presId="urn:microsoft.com/office/officeart/2005/8/layout/vList2"/>
    <dgm:cxn modelId="{A1D797F0-825C-4D0F-9182-812E80094B2A}" srcId="{73C347A3-E683-4A75-BF60-7616C7C987CD}" destId="{8CF7CA7A-D130-4979-B1A1-62C7AE2330EC}" srcOrd="0" destOrd="0" parTransId="{174C6A1F-1804-4D24-AC63-69BBA2B3D093}" sibTransId="{39F83B33-38F1-42FC-A6B0-81C2E30E5D0E}"/>
    <dgm:cxn modelId="{651674F9-70B2-4551-A3FB-50BB328220FD}" type="presOf" srcId="{EA16BF3A-3ED0-4A11-8D11-668CA06A0513}" destId="{5418F61A-FCD2-44CC-9D4C-1F2EB35A935F}" srcOrd="0" destOrd="0" presId="urn:microsoft.com/office/officeart/2005/8/layout/vList2"/>
    <dgm:cxn modelId="{B1B955D1-568A-4849-B0C7-56E46590B1F1}" type="presParOf" srcId="{C63195AB-222F-4E62-9899-886D4E1C8E3A}" destId="{42330BF2-0F1E-4A2E-9819-C68DFA967D09}" srcOrd="0" destOrd="0" presId="urn:microsoft.com/office/officeart/2005/8/layout/vList2"/>
    <dgm:cxn modelId="{D80A8917-DC2B-43C1-A6CB-926654FF9FB3}" type="presParOf" srcId="{C63195AB-222F-4E62-9899-886D4E1C8E3A}" destId="{42039450-3AE0-40C9-9D96-41E9C8772180}" srcOrd="1" destOrd="0" presId="urn:microsoft.com/office/officeart/2005/8/layout/vList2"/>
    <dgm:cxn modelId="{B3BCF7F1-56F2-42FD-8981-79ED71645DA0}" type="presParOf" srcId="{C63195AB-222F-4E62-9899-886D4E1C8E3A}" destId="{081F05D2-CFA9-40AD-A023-DC5CA4381C10}" srcOrd="2" destOrd="0" presId="urn:microsoft.com/office/officeart/2005/8/layout/vList2"/>
    <dgm:cxn modelId="{29F5A554-3047-4374-812C-BFFE93061A66}" type="presParOf" srcId="{C63195AB-222F-4E62-9899-886D4E1C8E3A}" destId="{05AC9C55-2B6C-40F2-986E-93914BB4C26A}" srcOrd="3" destOrd="0" presId="urn:microsoft.com/office/officeart/2005/8/layout/vList2"/>
    <dgm:cxn modelId="{7BC81AC1-F008-423C-9219-ACBBFF038ED0}" type="presParOf" srcId="{C63195AB-222F-4E62-9899-886D4E1C8E3A}" destId="{542F1609-9950-4501-86D2-EF654E5F4C40}" srcOrd="4" destOrd="0" presId="urn:microsoft.com/office/officeart/2005/8/layout/vList2"/>
    <dgm:cxn modelId="{A734BFCE-7346-4B2A-B2A3-F9B3BDBF3984}" type="presParOf" srcId="{C63195AB-222F-4E62-9899-886D4E1C8E3A}" destId="{E8E4AEB9-7174-46F1-B8E6-17B08C036728}" srcOrd="5" destOrd="0" presId="urn:microsoft.com/office/officeart/2005/8/layout/vList2"/>
    <dgm:cxn modelId="{CF71E83D-325C-4E99-9624-033FC49A3C61}" type="presParOf" srcId="{C63195AB-222F-4E62-9899-886D4E1C8E3A}" destId="{8976F364-2B8B-4B47-8C41-4D19FDBBF4CF}" srcOrd="6" destOrd="0" presId="urn:microsoft.com/office/officeart/2005/8/layout/vList2"/>
    <dgm:cxn modelId="{517980FB-7D7F-4510-8079-A1CCA0F1C3C1}" type="presParOf" srcId="{C63195AB-222F-4E62-9899-886D4E1C8E3A}" destId="{EC3838DA-45DE-464E-9F6C-5CDE1309FF5A}" srcOrd="7" destOrd="0" presId="urn:microsoft.com/office/officeart/2005/8/layout/vList2"/>
    <dgm:cxn modelId="{7A986388-581A-4D74-A0A6-B68ED78E82FC}" type="presParOf" srcId="{C63195AB-222F-4E62-9899-886D4E1C8E3A}" destId="{4EBF0E45-F2FF-4BD1-8F92-6CC64BEE8B2B}" srcOrd="8" destOrd="0" presId="urn:microsoft.com/office/officeart/2005/8/layout/vList2"/>
    <dgm:cxn modelId="{F7164E6C-3439-42E5-BBBD-A32065FD8555}" type="presParOf" srcId="{C63195AB-222F-4E62-9899-886D4E1C8E3A}" destId="{5418F61A-FCD2-44CC-9D4C-1F2EB35A935F}" srcOrd="9" destOrd="0" presId="urn:microsoft.com/office/officeart/2005/8/layout/vList2"/>
    <dgm:cxn modelId="{E816EFCA-F0E0-4B4F-B02E-BC48FE6338F7}" type="presParOf" srcId="{C63195AB-222F-4E62-9899-886D4E1C8E3A}" destId="{52B61FAC-0773-439A-A13B-8FDB5C8A56EA}" srcOrd="10" destOrd="0" presId="urn:microsoft.com/office/officeart/2005/8/layout/vList2"/>
    <dgm:cxn modelId="{262A1033-13B1-47D5-AA2F-7B79670BFB5D}" type="presParOf" srcId="{C63195AB-222F-4E62-9899-886D4E1C8E3A}" destId="{7DFF10D9-4ECF-4D3B-AC29-A7860A4AA0A4}" srcOrd="11" destOrd="0" presId="urn:microsoft.com/office/officeart/2005/8/layout/vList2"/>
    <dgm:cxn modelId="{A8DC5F31-14E7-45C1-8E90-0DD735D7C236}" type="presParOf" srcId="{C63195AB-222F-4E62-9899-886D4E1C8E3A}" destId="{E498259A-9085-4927-AF43-C477E30E3E90}" srcOrd="12" destOrd="0" presId="urn:microsoft.com/office/officeart/2005/8/layout/vList2"/>
    <dgm:cxn modelId="{58237C3D-E51F-44F3-80D4-ACA8F0C23F1C}" type="presParOf" srcId="{C63195AB-222F-4E62-9899-886D4E1C8E3A}" destId="{CDD84AE6-F3B1-42E5-B84F-94BA442318DA}" srcOrd="13" destOrd="0" presId="urn:microsoft.com/office/officeart/2005/8/layout/vList2"/>
    <dgm:cxn modelId="{159C06AF-2737-41FA-BD7B-7ED257A3D611}" type="presParOf" srcId="{C63195AB-222F-4E62-9899-886D4E1C8E3A}" destId="{236C1ECE-D970-4E78-B90E-B03B74FCDCA2}" srcOrd="14" destOrd="0" presId="urn:microsoft.com/office/officeart/2005/8/layout/vList2"/>
    <dgm:cxn modelId="{13CE0A8A-D72D-43CF-8A5B-0AA96D02E436}" type="presParOf" srcId="{C63195AB-222F-4E62-9899-886D4E1C8E3A}" destId="{44951CB6-A4AB-42E7-9DBA-70D9D9E8F20C}" srcOrd="15" destOrd="0" presId="urn:microsoft.com/office/officeart/2005/8/layout/vList2"/>
    <dgm:cxn modelId="{D7F68C89-CDA9-4612-8823-7B5744066F87}" type="presParOf" srcId="{C63195AB-222F-4E62-9899-886D4E1C8E3A}" destId="{3DA5F6E8-2B88-4E64-A24D-E1EF77CD20E8}" srcOrd="16" destOrd="0" presId="urn:microsoft.com/office/officeart/2005/8/layout/vList2"/>
    <dgm:cxn modelId="{7E1E9107-57DC-4DE8-9C61-2FF70FE841B0}" type="presParOf" srcId="{C63195AB-222F-4E62-9899-886D4E1C8E3A}" destId="{05388B28-E947-4E66-83A9-28A105163C2E}" srcOrd="17" destOrd="0" presId="urn:microsoft.com/office/officeart/2005/8/layout/vList2"/>
    <dgm:cxn modelId="{32E155D4-54E7-40DE-9A74-959CA9BC5868}" type="presParOf" srcId="{C63195AB-222F-4E62-9899-886D4E1C8E3A}" destId="{B21F9F31-C74E-4CA1-9A1C-24942A17538C}" srcOrd="18" destOrd="0" presId="urn:microsoft.com/office/officeart/2005/8/layout/vList2"/>
    <dgm:cxn modelId="{2ABBCBA0-DE12-4C19-9A25-52E11BF8E8DA}" type="presParOf" srcId="{C63195AB-222F-4E62-9899-886D4E1C8E3A}" destId="{FB05F11B-310E-4FBF-85FC-AFA532E61565}" srcOrd="1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330BF2-0F1E-4A2E-9819-C68DFA967D09}">
      <dsp:nvSpPr>
        <dsp:cNvPr id="0" name=""/>
        <dsp:cNvSpPr/>
      </dsp:nvSpPr>
      <dsp:spPr>
        <a:xfrm>
          <a:off x="0" y="2679"/>
          <a:ext cx="6443662" cy="301313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alpha val="90000"/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50Pt</a:t>
          </a:r>
          <a:endParaRPr kumimoji="1" lang="ja-JP" altLang="en-US" sz="1400" b="1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4709" y="17388"/>
        <a:ext cx="6414244" cy="271895"/>
      </dsp:txXfrm>
    </dsp:sp>
    <dsp:sp modelId="{42039450-3AE0-40C9-9D96-41E9C8772180}">
      <dsp:nvSpPr>
        <dsp:cNvPr id="0" name=""/>
        <dsp:cNvSpPr/>
      </dsp:nvSpPr>
      <dsp:spPr>
        <a:xfrm>
          <a:off x="0" y="303993"/>
          <a:ext cx="644366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586" tIns="15240" rIns="85344" bIns="1524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・外貨優遇レート対応</a:t>
          </a:r>
        </a:p>
      </dsp:txBody>
      <dsp:txXfrm>
        <a:off x="0" y="303993"/>
        <a:ext cx="6443662" cy="430560"/>
      </dsp:txXfrm>
    </dsp:sp>
    <dsp:sp modelId="{081F05D2-CFA9-40AD-A023-DC5CA4381C10}">
      <dsp:nvSpPr>
        <dsp:cNvPr id="0" name=""/>
        <dsp:cNvSpPr/>
      </dsp:nvSpPr>
      <dsp:spPr>
        <a:xfrm>
          <a:off x="0" y="734553"/>
          <a:ext cx="6443662" cy="301313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444"/>
              </a:schemeClr>
            </a:gs>
            <a:gs pos="90000">
              <a:schemeClr val="accent5">
                <a:alpha val="90000"/>
                <a:hueOff val="0"/>
                <a:satOff val="0"/>
                <a:lumOff val="0"/>
                <a:alphaOff val="-4444"/>
                <a:shade val="100000"/>
                <a:satMod val="105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444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100Pt</a:t>
          </a:r>
          <a:endParaRPr kumimoji="1" lang="ja-JP" altLang="en-US" sz="1400" b="1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4709" y="749262"/>
        <a:ext cx="6414244" cy="271895"/>
      </dsp:txXfrm>
    </dsp:sp>
    <dsp:sp modelId="{05AC9C55-2B6C-40F2-986E-93914BB4C26A}">
      <dsp:nvSpPr>
        <dsp:cNvPr id="0" name=""/>
        <dsp:cNvSpPr/>
      </dsp:nvSpPr>
      <dsp:spPr>
        <a:xfrm>
          <a:off x="0" y="1035867"/>
          <a:ext cx="6443662" cy="632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586" tIns="15240" rIns="85344" bIns="1524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・相鉄ローゼン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100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円券　　　・東急ストア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50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円券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×2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枚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・京急ストア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50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円券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×2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枚　　 ・イオン株主優待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100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円券</a:t>
          </a:r>
        </a:p>
      </dsp:txBody>
      <dsp:txXfrm>
        <a:off x="0" y="1035867"/>
        <a:ext cx="6443662" cy="632385"/>
      </dsp:txXfrm>
    </dsp:sp>
    <dsp:sp modelId="{542F1609-9950-4501-86D2-EF654E5F4C40}">
      <dsp:nvSpPr>
        <dsp:cNvPr id="0" name=""/>
        <dsp:cNvSpPr/>
      </dsp:nvSpPr>
      <dsp:spPr>
        <a:xfrm>
          <a:off x="0" y="1668252"/>
          <a:ext cx="6443662" cy="301313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8889"/>
              </a:schemeClr>
            </a:gs>
            <a:gs pos="90000">
              <a:schemeClr val="accent5">
                <a:alpha val="90000"/>
                <a:hueOff val="0"/>
                <a:satOff val="0"/>
                <a:lumOff val="0"/>
                <a:alphaOff val="-8889"/>
                <a:shade val="100000"/>
                <a:satMod val="105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8889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300Pt</a:t>
          </a:r>
          <a:endParaRPr kumimoji="1" lang="ja-JP" altLang="en-US" sz="1400" b="1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4709" y="1682961"/>
        <a:ext cx="6414244" cy="271895"/>
      </dsp:txXfrm>
    </dsp:sp>
    <dsp:sp modelId="{E8E4AEB9-7174-46F1-B8E6-17B08C036728}">
      <dsp:nvSpPr>
        <dsp:cNvPr id="0" name=""/>
        <dsp:cNvSpPr/>
      </dsp:nvSpPr>
      <dsp:spPr>
        <a:xfrm>
          <a:off x="0" y="1969565"/>
          <a:ext cx="644366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586" tIns="15240" rIns="85344" bIns="1524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・相鉄株主優待乗車証　　　　・東急株主優待乗車証</a:t>
          </a:r>
        </a:p>
      </dsp:txBody>
      <dsp:txXfrm>
        <a:off x="0" y="1969565"/>
        <a:ext cx="6443662" cy="430560"/>
      </dsp:txXfrm>
    </dsp:sp>
    <dsp:sp modelId="{8976F364-2B8B-4B47-8C41-4D19FDBBF4CF}">
      <dsp:nvSpPr>
        <dsp:cNvPr id="0" name=""/>
        <dsp:cNvSpPr/>
      </dsp:nvSpPr>
      <dsp:spPr>
        <a:xfrm>
          <a:off x="0" y="2400125"/>
          <a:ext cx="6443662" cy="301313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3333"/>
              </a:schemeClr>
            </a:gs>
            <a:gs pos="90000">
              <a:schemeClr val="accent5">
                <a:alpha val="90000"/>
                <a:hueOff val="0"/>
                <a:satOff val="0"/>
                <a:lumOff val="0"/>
                <a:alphaOff val="-13333"/>
                <a:shade val="100000"/>
                <a:satMod val="105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3333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500Pt</a:t>
          </a:r>
          <a:endParaRPr kumimoji="1" lang="ja-JP" altLang="en-US" sz="1400" b="1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4709" y="2414834"/>
        <a:ext cx="6414244" cy="271895"/>
      </dsp:txXfrm>
    </dsp:sp>
    <dsp:sp modelId="{EC3838DA-45DE-464E-9F6C-5CDE1309FF5A}">
      <dsp:nvSpPr>
        <dsp:cNvPr id="0" name=""/>
        <dsp:cNvSpPr/>
      </dsp:nvSpPr>
      <dsp:spPr>
        <a:xfrm>
          <a:off x="0" y="2701439"/>
          <a:ext cx="6443662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586" tIns="15240" rIns="85344" bIns="1524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・マックカード　　　　　 ・図書カード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500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・クオカード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500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　　　　　・ジェフグルメ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・テレホンカード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50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度数</a:t>
          </a:r>
        </a:p>
      </dsp:txBody>
      <dsp:txXfrm>
        <a:off x="0" y="2701439"/>
        <a:ext cx="6443662" cy="968760"/>
      </dsp:txXfrm>
    </dsp:sp>
    <dsp:sp modelId="{4EBF0E45-F2FF-4BD1-8F92-6CC64BEE8B2B}">
      <dsp:nvSpPr>
        <dsp:cNvPr id="0" name=""/>
        <dsp:cNvSpPr/>
      </dsp:nvSpPr>
      <dsp:spPr>
        <a:xfrm>
          <a:off x="0" y="3670199"/>
          <a:ext cx="6443662" cy="301313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7778"/>
              </a:schemeClr>
            </a:gs>
            <a:gs pos="90000">
              <a:schemeClr val="accent5">
                <a:alpha val="90000"/>
                <a:hueOff val="0"/>
                <a:satOff val="0"/>
                <a:lumOff val="0"/>
                <a:alphaOff val="-17778"/>
                <a:shade val="100000"/>
                <a:satMod val="105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7778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550Pt</a:t>
          </a:r>
          <a:endParaRPr kumimoji="1" lang="ja-JP" altLang="en-US" sz="1400" b="1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4709" y="3684908"/>
        <a:ext cx="6414244" cy="271895"/>
      </dsp:txXfrm>
    </dsp:sp>
    <dsp:sp modelId="{5418F61A-FCD2-44CC-9D4C-1F2EB35A935F}">
      <dsp:nvSpPr>
        <dsp:cNvPr id="0" name=""/>
        <dsp:cNvSpPr/>
      </dsp:nvSpPr>
      <dsp:spPr>
        <a:xfrm>
          <a:off x="0" y="3971513"/>
          <a:ext cx="644366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586" tIns="15240" rIns="85344" bIns="1524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・京急株主優待乗車証</a:t>
          </a:r>
        </a:p>
      </dsp:txBody>
      <dsp:txXfrm>
        <a:off x="0" y="3971513"/>
        <a:ext cx="6443662" cy="430560"/>
      </dsp:txXfrm>
    </dsp:sp>
    <dsp:sp modelId="{52B61FAC-0773-439A-A13B-8FDB5C8A56EA}">
      <dsp:nvSpPr>
        <dsp:cNvPr id="0" name=""/>
        <dsp:cNvSpPr/>
      </dsp:nvSpPr>
      <dsp:spPr>
        <a:xfrm>
          <a:off x="0" y="4402073"/>
          <a:ext cx="6443662" cy="32909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2222"/>
              </a:schemeClr>
            </a:gs>
            <a:gs pos="90000">
              <a:schemeClr val="accent5">
                <a:alpha val="90000"/>
                <a:hueOff val="0"/>
                <a:satOff val="0"/>
                <a:lumOff val="0"/>
                <a:alphaOff val="-22222"/>
                <a:shade val="100000"/>
                <a:satMod val="105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2222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600Pt</a:t>
          </a:r>
          <a:endParaRPr kumimoji="1" lang="ja-JP" altLang="en-US" sz="1400" b="1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6065" y="4418138"/>
        <a:ext cx="6411532" cy="296960"/>
      </dsp:txXfrm>
    </dsp:sp>
    <dsp:sp modelId="{7DFF10D9-4ECF-4D3B-AC29-A7860A4AA0A4}">
      <dsp:nvSpPr>
        <dsp:cNvPr id="0" name=""/>
        <dsp:cNvSpPr/>
      </dsp:nvSpPr>
      <dsp:spPr>
        <a:xfrm>
          <a:off x="0" y="4731164"/>
          <a:ext cx="644366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586" tIns="15240" rIns="85344" bIns="1524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・レターパックプラス</a:t>
          </a:r>
        </a:p>
      </dsp:txBody>
      <dsp:txXfrm>
        <a:off x="0" y="4731164"/>
        <a:ext cx="6443662" cy="430560"/>
      </dsp:txXfrm>
    </dsp:sp>
    <dsp:sp modelId="{E498259A-9085-4927-AF43-C477E30E3E90}">
      <dsp:nvSpPr>
        <dsp:cNvPr id="0" name=""/>
        <dsp:cNvSpPr/>
      </dsp:nvSpPr>
      <dsp:spPr>
        <a:xfrm>
          <a:off x="0" y="5161724"/>
          <a:ext cx="6443662" cy="301313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6667"/>
              </a:schemeClr>
            </a:gs>
            <a:gs pos="90000">
              <a:schemeClr val="accent5">
                <a:alpha val="90000"/>
                <a:hueOff val="0"/>
                <a:satOff val="0"/>
                <a:lumOff val="0"/>
                <a:alphaOff val="-26667"/>
                <a:shade val="100000"/>
                <a:satMod val="105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6667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1000Pt</a:t>
          </a:r>
          <a:endParaRPr kumimoji="1" lang="ja-JP" altLang="en-US" sz="1400" b="1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4709" y="5176433"/>
        <a:ext cx="6414244" cy="271895"/>
      </dsp:txXfrm>
    </dsp:sp>
    <dsp:sp modelId="{CDD84AE6-F3B1-42E5-B84F-94BA442318DA}">
      <dsp:nvSpPr>
        <dsp:cNvPr id="0" name=""/>
        <dsp:cNvSpPr/>
      </dsp:nvSpPr>
      <dsp:spPr>
        <a:xfrm>
          <a:off x="0" y="5463038"/>
          <a:ext cx="6443662" cy="632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586" tIns="15240" rIns="85344" bIns="1524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・信販系商品券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1000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　　　　・イオン商品券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1000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・セブン＆アイ商品券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1000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　・相鉄ローゼン商品券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1000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</a:t>
          </a:r>
        </a:p>
      </dsp:txBody>
      <dsp:txXfrm>
        <a:off x="0" y="5463038"/>
        <a:ext cx="6443662" cy="632385"/>
      </dsp:txXfrm>
    </dsp:sp>
    <dsp:sp modelId="{236C1ECE-D970-4E78-B90E-B03B74FCDCA2}">
      <dsp:nvSpPr>
        <dsp:cNvPr id="0" name=""/>
        <dsp:cNvSpPr/>
      </dsp:nvSpPr>
      <dsp:spPr>
        <a:xfrm>
          <a:off x="0" y="6095423"/>
          <a:ext cx="6443662" cy="301313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1111"/>
              </a:schemeClr>
            </a:gs>
            <a:gs pos="90000">
              <a:schemeClr val="accent5">
                <a:alpha val="90000"/>
                <a:hueOff val="0"/>
                <a:satOff val="0"/>
                <a:lumOff val="0"/>
                <a:alphaOff val="-31111"/>
                <a:shade val="100000"/>
                <a:satMod val="105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1111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1600Pt</a:t>
          </a:r>
          <a:endParaRPr kumimoji="1" lang="ja-JP" altLang="en-US" sz="1400" b="1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4709" y="6110132"/>
        <a:ext cx="6414244" cy="271895"/>
      </dsp:txXfrm>
    </dsp:sp>
    <dsp:sp modelId="{44951CB6-A4AB-42E7-9DBA-70D9D9E8F20C}">
      <dsp:nvSpPr>
        <dsp:cNvPr id="0" name=""/>
        <dsp:cNvSpPr/>
      </dsp:nvSpPr>
      <dsp:spPr>
        <a:xfrm>
          <a:off x="0" y="6396736"/>
          <a:ext cx="644366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586" tIns="15240" rIns="85344" bIns="1524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・映画前売券</a:t>
          </a:r>
        </a:p>
      </dsp:txBody>
      <dsp:txXfrm>
        <a:off x="0" y="6396736"/>
        <a:ext cx="6443662" cy="430560"/>
      </dsp:txXfrm>
    </dsp:sp>
    <dsp:sp modelId="{3DA5F6E8-2B88-4E64-A24D-E1EF77CD20E8}">
      <dsp:nvSpPr>
        <dsp:cNvPr id="0" name=""/>
        <dsp:cNvSpPr/>
      </dsp:nvSpPr>
      <dsp:spPr>
        <a:xfrm>
          <a:off x="0" y="6827296"/>
          <a:ext cx="6443662" cy="301313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5556"/>
              </a:schemeClr>
            </a:gs>
            <a:gs pos="90000">
              <a:schemeClr val="accent5">
                <a:alpha val="90000"/>
                <a:hueOff val="0"/>
                <a:satOff val="0"/>
                <a:lumOff val="0"/>
                <a:alphaOff val="-35556"/>
                <a:shade val="100000"/>
                <a:satMod val="105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5556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3000Pt</a:t>
          </a:r>
          <a:endParaRPr kumimoji="1" lang="ja-JP" altLang="en-US" sz="1400" b="1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4709" y="6842005"/>
        <a:ext cx="6414244" cy="271895"/>
      </dsp:txXfrm>
    </dsp:sp>
    <dsp:sp modelId="{05388B28-E947-4E66-83A9-28A105163C2E}">
      <dsp:nvSpPr>
        <dsp:cNvPr id="0" name=""/>
        <dsp:cNvSpPr/>
      </dsp:nvSpPr>
      <dsp:spPr>
        <a:xfrm>
          <a:off x="0" y="7128610"/>
          <a:ext cx="644366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586" tIns="15240" rIns="85344" bIns="1524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・クオカード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3000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　　　　　・図書カード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3000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</a:t>
          </a:r>
        </a:p>
      </dsp:txBody>
      <dsp:txXfrm>
        <a:off x="0" y="7128610"/>
        <a:ext cx="6443662" cy="430560"/>
      </dsp:txXfrm>
    </dsp:sp>
    <dsp:sp modelId="{B21F9F31-C74E-4CA1-9A1C-24942A17538C}">
      <dsp:nvSpPr>
        <dsp:cNvPr id="0" name=""/>
        <dsp:cNvSpPr/>
      </dsp:nvSpPr>
      <dsp:spPr>
        <a:xfrm>
          <a:off x="0" y="7559170"/>
          <a:ext cx="6443662" cy="301313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</a:schemeClr>
            </a:gs>
            <a:gs pos="90000">
              <a:schemeClr val="accent5">
                <a:alpha val="90000"/>
                <a:hueOff val="0"/>
                <a:satOff val="0"/>
                <a:lumOff val="0"/>
                <a:alphaOff val="-40000"/>
                <a:shade val="100000"/>
                <a:satMod val="105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5000Pt</a:t>
          </a:r>
          <a:endParaRPr kumimoji="1" lang="ja-JP" altLang="en-US" sz="1400" b="1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4709" y="7573879"/>
        <a:ext cx="6414244" cy="271895"/>
      </dsp:txXfrm>
    </dsp:sp>
    <dsp:sp modelId="{FB05F11B-310E-4FBF-85FC-AFA532E61565}">
      <dsp:nvSpPr>
        <dsp:cNvPr id="0" name=""/>
        <dsp:cNvSpPr/>
      </dsp:nvSpPr>
      <dsp:spPr>
        <a:xfrm>
          <a:off x="0" y="7860484"/>
          <a:ext cx="644366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586" tIns="15240" rIns="85344" bIns="1524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・信販系商品券</a:t>
          </a:r>
          <a:r>
            <a:rPr kumimoji="1" lang="en-US" altLang="ja-JP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5000</a:t>
          </a: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円</a:t>
          </a:r>
        </a:p>
      </dsp:txBody>
      <dsp:txXfrm>
        <a:off x="0" y="7860484"/>
        <a:ext cx="6443662" cy="430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44B7A-05CB-46A6-8155-95F23D2AAB5C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048FE-F9AB-488F-B288-3676C3BCA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17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4048FE-F9AB-488F-B288-3676C3BCA16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710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64159"/>
            <a:ext cx="6583680" cy="937768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5" y="1274543"/>
            <a:ext cx="5606415" cy="4226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3" y="5589475"/>
            <a:ext cx="4931921" cy="200512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65" indent="0" algn="ctr">
              <a:buNone/>
              <a:defRPr sz="1350"/>
            </a:lvl2pPr>
            <a:lvl3pPr marL="514328" indent="0" algn="ctr">
              <a:buNone/>
              <a:defRPr sz="1350"/>
            </a:lvl3pPr>
            <a:lvl4pPr marL="771493" indent="0" algn="ctr">
              <a:buNone/>
              <a:defRPr sz="1125"/>
            </a:lvl4pPr>
            <a:lvl5pPr marL="1028657" indent="0" algn="ctr">
              <a:buNone/>
              <a:defRPr sz="1125"/>
            </a:lvl5pPr>
            <a:lvl6pPr marL="1285821" indent="0" algn="ctr">
              <a:buNone/>
              <a:defRPr sz="1125"/>
            </a:lvl6pPr>
            <a:lvl7pPr marL="1542985" indent="0" algn="ctr">
              <a:buNone/>
              <a:defRPr sz="1125"/>
            </a:lvl7pPr>
            <a:lvl8pPr marL="1800150" indent="0" algn="ctr">
              <a:buNone/>
              <a:defRPr sz="1125"/>
            </a:lvl8pPr>
            <a:lvl9pPr marL="2057314" indent="0" algn="ctr">
              <a:buNone/>
              <a:defRPr sz="11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8" y="5393267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3043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77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100667"/>
            <a:ext cx="1307306" cy="781473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100667"/>
            <a:ext cx="4179094" cy="781473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0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6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5" y="1695164"/>
            <a:ext cx="5606415" cy="4226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5" y="6000973"/>
            <a:ext cx="4932617" cy="1969942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6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2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493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657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21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298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1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314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6" y="5807256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16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971799"/>
            <a:ext cx="2674620" cy="581152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971800"/>
            <a:ext cx="2674620" cy="581152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66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891071"/>
            <a:ext cx="2674620" cy="112268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65" indent="0">
              <a:buNone/>
              <a:defRPr sz="1125" b="1"/>
            </a:lvl2pPr>
            <a:lvl3pPr marL="514328" indent="0">
              <a:buNone/>
              <a:defRPr sz="1013" b="1"/>
            </a:lvl3pPr>
            <a:lvl4pPr marL="771493" indent="0">
              <a:buNone/>
              <a:defRPr sz="900" b="1"/>
            </a:lvl4pPr>
            <a:lvl5pPr marL="1028657" indent="0">
              <a:buNone/>
              <a:defRPr sz="900" b="1"/>
            </a:lvl5pPr>
            <a:lvl6pPr marL="1285821" indent="0">
              <a:buNone/>
              <a:defRPr sz="900" b="1"/>
            </a:lvl6pPr>
            <a:lvl7pPr marL="1542985" indent="0">
              <a:buNone/>
              <a:defRPr sz="900" b="1"/>
            </a:lvl7pPr>
            <a:lvl8pPr marL="1800150" indent="0">
              <a:buNone/>
              <a:defRPr sz="900" b="1"/>
            </a:lvl8pPr>
            <a:lvl9pPr marL="2057314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931031"/>
            <a:ext cx="2674620" cy="488696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887491"/>
            <a:ext cx="2674620" cy="112268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65" indent="0">
              <a:buNone/>
              <a:defRPr sz="1125" b="1"/>
            </a:lvl2pPr>
            <a:lvl3pPr marL="514328" indent="0">
              <a:buNone/>
              <a:defRPr sz="1013" b="1"/>
            </a:lvl3pPr>
            <a:lvl4pPr marL="771493" indent="0">
              <a:buNone/>
              <a:defRPr sz="900" b="1"/>
            </a:lvl4pPr>
            <a:lvl5pPr marL="1028657" indent="0">
              <a:buNone/>
              <a:defRPr sz="900" b="1"/>
            </a:lvl5pPr>
            <a:lvl6pPr marL="1285821" indent="0">
              <a:buNone/>
              <a:defRPr sz="900" b="1"/>
            </a:lvl6pPr>
            <a:lvl7pPr marL="1542985" indent="0">
              <a:buNone/>
              <a:defRPr sz="900" b="1"/>
            </a:lvl7pPr>
            <a:lvl8pPr marL="1800150" indent="0">
              <a:buNone/>
              <a:defRPr sz="900" b="1"/>
            </a:lvl8pPr>
            <a:lvl9pPr marL="2057314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927910"/>
            <a:ext cx="2674620" cy="488696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868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355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9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584960"/>
            <a:ext cx="2125980" cy="25095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584960"/>
            <a:ext cx="3112229" cy="673608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4094480"/>
            <a:ext cx="2125980" cy="42265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65" indent="0">
              <a:buNone/>
              <a:defRPr sz="675"/>
            </a:lvl2pPr>
            <a:lvl3pPr marL="514328" indent="0">
              <a:buNone/>
              <a:defRPr sz="563"/>
            </a:lvl3pPr>
            <a:lvl4pPr marL="771493" indent="0">
              <a:buNone/>
              <a:defRPr sz="506"/>
            </a:lvl4pPr>
            <a:lvl5pPr marL="1028657" indent="0">
              <a:buNone/>
              <a:defRPr sz="506"/>
            </a:lvl5pPr>
            <a:lvl6pPr marL="1285821" indent="0">
              <a:buNone/>
              <a:defRPr sz="506"/>
            </a:lvl6pPr>
            <a:lvl7pPr marL="1542985" indent="0">
              <a:buNone/>
              <a:defRPr sz="506"/>
            </a:lvl7pPr>
            <a:lvl8pPr marL="1800150" indent="0">
              <a:buNone/>
              <a:defRPr sz="506"/>
            </a:lvl8pPr>
            <a:lvl9pPr marL="2057314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082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584960"/>
            <a:ext cx="2125980" cy="25095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2" y="1545337"/>
            <a:ext cx="3193277" cy="6709665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65" indent="0">
              <a:buNone/>
              <a:defRPr sz="1575"/>
            </a:lvl2pPr>
            <a:lvl3pPr marL="514328" indent="0">
              <a:buNone/>
              <a:defRPr sz="1350"/>
            </a:lvl3pPr>
            <a:lvl4pPr marL="771493" indent="0">
              <a:buNone/>
              <a:defRPr sz="1125"/>
            </a:lvl4pPr>
            <a:lvl5pPr marL="1028657" indent="0">
              <a:buNone/>
              <a:defRPr sz="1125"/>
            </a:lvl5pPr>
            <a:lvl6pPr marL="1285821" indent="0">
              <a:buNone/>
              <a:defRPr sz="1125"/>
            </a:lvl6pPr>
            <a:lvl7pPr marL="1542985" indent="0">
              <a:buNone/>
              <a:defRPr sz="1125"/>
            </a:lvl7pPr>
            <a:lvl8pPr marL="1800150" indent="0">
              <a:buNone/>
              <a:defRPr sz="1125"/>
            </a:lvl8pPr>
            <a:lvl9pPr marL="2057314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4094480"/>
            <a:ext cx="2125980" cy="4160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65" indent="0">
              <a:buNone/>
              <a:defRPr sz="675"/>
            </a:lvl2pPr>
            <a:lvl3pPr marL="514328" indent="0">
              <a:buNone/>
              <a:defRPr sz="563"/>
            </a:lvl3pPr>
            <a:lvl4pPr marL="771493" indent="0">
              <a:buNone/>
              <a:defRPr sz="506"/>
            </a:lvl4pPr>
            <a:lvl5pPr marL="1028657" indent="0">
              <a:buNone/>
              <a:defRPr sz="506"/>
            </a:lvl5pPr>
            <a:lvl6pPr marL="1285821" indent="0">
              <a:buNone/>
              <a:defRPr sz="506"/>
            </a:lvl6pPr>
            <a:lvl7pPr marL="1542985" indent="0">
              <a:buNone/>
              <a:defRPr sz="506"/>
            </a:lvl7pPr>
            <a:lvl8pPr marL="1800150" indent="0">
              <a:buNone/>
              <a:defRPr sz="506"/>
            </a:lvl8pPr>
            <a:lvl9pPr marL="2057314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52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64160"/>
            <a:ext cx="6583680" cy="937768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80533"/>
            <a:ext cx="5554980" cy="1959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971800"/>
            <a:ext cx="5553490" cy="5833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6" y="8989977"/>
            <a:ext cx="131010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D6022F8D-7EA8-4D6D-894F-5998EF1A3B5F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989977"/>
            <a:ext cx="265374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3" y="8989977"/>
            <a:ext cx="95974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ACD59090-D1C6-4B91-8852-EF06CFFDC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02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514328" rtl="0" eaLnBrk="1" latinLnBrk="0" hangingPunct="1">
        <a:lnSpc>
          <a:spcPct val="90000"/>
        </a:lnSpc>
        <a:spcBef>
          <a:spcPct val="0"/>
        </a:spcBef>
        <a:buNone/>
        <a:defRPr kumimoji="1"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3" indent="-102865" algn="l" defTabSz="514328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kumimoji="1"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65" indent="-102865" algn="l" defTabSz="514328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63" indent="-102865" algn="l" defTabSz="514328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61" indent="-102865" algn="l" defTabSz="514328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61" indent="-102865" algn="l" defTabSz="514328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4965" indent="-128583" algn="l" defTabSz="514328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4959" indent="-128583" algn="l" defTabSz="514328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4953" indent="-128583" algn="l" defTabSz="514328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4947" indent="-128583" algn="l" defTabSz="514328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28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5" algn="l" defTabSz="514328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28" algn="l" defTabSz="514328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493" algn="l" defTabSz="514328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57" algn="l" defTabSz="514328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21" algn="l" defTabSz="514328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985" algn="l" defTabSz="514328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50" algn="l" defTabSz="514328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14" algn="l" defTabSz="514328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3">
            <a:extLst>
              <a:ext uri="{FF2B5EF4-FFF2-40B4-BE49-F238E27FC236}">
                <a16:creationId xmlns:a16="http://schemas.microsoft.com/office/drawing/2014/main" id="{DA978B49-A651-13AD-4DC7-3E427755F84C}"/>
              </a:ext>
            </a:extLst>
          </p:cNvPr>
          <p:cNvSpPr txBox="1">
            <a:spLocks/>
          </p:cNvSpPr>
          <p:nvPr/>
        </p:nvSpPr>
        <p:spPr>
          <a:xfrm>
            <a:off x="471486" y="354461"/>
            <a:ext cx="5915025" cy="903355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51432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b="1" dirty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Ｊマーケットジョイナス店</a:t>
            </a:r>
            <a:br>
              <a:rPr lang="en-US" altLang="ja-JP" b="1" dirty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>
                <a:solidFill>
                  <a:schemeClr val="accent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ポイント交換商材一覧</a:t>
            </a:r>
          </a:p>
        </p:txBody>
      </p:sp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B4EC9B82-C27F-C6AA-A28F-F75DCD859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7692868"/>
              </p:ext>
            </p:extLst>
          </p:nvPr>
        </p:nvGraphicFramePr>
        <p:xfrm>
          <a:off x="214314" y="1257816"/>
          <a:ext cx="6443662" cy="829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6887722"/>
      </p:ext>
    </p:extLst>
  </p:cSld>
  <p:clrMapOvr>
    <a:masterClrMapping/>
  </p:clrMapOvr>
</p:sld>
</file>

<file path=ppt/theme/theme1.xml><?xml version="1.0" encoding="utf-8"?>
<a:theme xmlns:a="http://schemas.openxmlformats.org/drawingml/2006/main" name="基礎">
  <a:themeElements>
    <a:clrScheme name="黄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1074</TotalTime>
  <Words>124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Arial</vt:lpstr>
      <vt:lpstr>Corbel</vt:lpstr>
      <vt:lpstr>基礎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-221229-011 TS</dc:creator>
  <cp:lastModifiedBy>crs jmarket</cp:lastModifiedBy>
  <cp:revision>41</cp:revision>
  <dcterms:created xsi:type="dcterms:W3CDTF">2024-08-23T05:22:57Z</dcterms:created>
  <dcterms:modified xsi:type="dcterms:W3CDTF">2025-12-01T02:03:22Z</dcterms:modified>
</cp:coreProperties>
</file>